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49468-1E5A-4341-A76F-EBC529774627}" type="datetimeFigureOut">
              <a:rPr kumimoji="1" lang="zh-CN" altLang="en-US" smtClean="0"/>
              <a:t>2022/12/11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98AD7-7175-404D-A52B-400F5A6933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299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98AD7-7175-404D-A52B-400F5A69330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4831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F0F0A-DB5F-19C9-C415-019927253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FBD35F-F85B-C314-A124-7DE7B6FA6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19AC9F-A26D-B1DD-B3E8-F0AA85170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F084-E4B4-8648-B236-98F6F9CB6B16}" type="datetimeFigureOut">
              <a:rPr kumimoji="1" lang="zh-CN" altLang="en-US" smtClean="0"/>
              <a:t>2022/12/11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B4C9E9-D416-F5D2-F5D1-9AEA3808D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B96C25-6192-2458-6778-49CD7ABE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33F14-4092-D047-B513-4C924A72C2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432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894E6D-610C-D46C-A9D5-BB9AF1770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35AD04-9209-7DC4-B42F-3300A7D2B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F2787D-D9BD-ADFB-B622-2A6576A3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F084-E4B4-8648-B236-98F6F9CB6B16}" type="datetimeFigureOut">
              <a:rPr kumimoji="1" lang="zh-CN" altLang="en-US" smtClean="0"/>
              <a:t>2022/12/11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32F9D0-4A9A-A542-9635-B18C2A5A2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AD1C79-08E2-50F3-BE0C-4CC06BDB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33F14-4092-D047-B513-4C924A72C2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275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DD3733D-2333-6D44-3164-3A98C038AA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DCB7E8-FC30-392D-933F-5C2DD0ED8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DF8B3D-718F-CC9A-9A68-CCA672F4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F084-E4B4-8648-B236-98F6F9CB6B16}" type="datetimeFigureOut">
              <a:rPr kumimoji="1" lang="zh-CN" altLang="en-US" smtClean="0"/>
              <a:t>2022/12/11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F94AA0-B590-CD4B-D050-21214F8A9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F1D80A-71F7-227D-5C6C-E1E99F72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33F14-4092-D047-B513-4C924A72C2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2144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B8E034-DA6C-43D9-E52D-80CE8A4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81083D-31FF-8855-5A83-0F8AF9F66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13BAE6-175C-201A-4A6F-6E8FB96CC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F084-E4B4-8648-B236-98F6F9CB6B16}" type="datetimeFigureOut">
              <a:rPr kumimoji="1" lang="zh-CN" altLang="en-US" smtClean="0"/>
              <a:t>2022/12/11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E8720C-C517-E60A-86F6-18AC3F1C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AA4BE5-40FC-718C-7402-087763A6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33F14-4092-D047-B513-4C924A72C2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8938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03EB26-491D-CBF2-867C-88DCB78B7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B1D3E0-5561-742F-52BB-C5D083CCD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4B3E5E-B0E4-5F55-19A3-1E266CCE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F084-E4B4-8648-B236-98F6F9CB6B16}" type="datetimeFigureOut">
              <a:rPr kumimoji="1" lang="zh-CN" altLang="en-US" smtClean="0"/>
              <a:t>2022/12/11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FDC0BF-AC32-09D2-8AA4-01965B997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0C145C-E5CF-0EDB-C3C3-3DE5E5371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33F14-4092-D047-B513-4C924A72C2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964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160EAA-C29A-BCF2-4F1E-EB17E50B4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96CBE-4C88-5B88-029C-C8C18BE90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D9D5AE-EFAA-02EE-67ED-762DB58FB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6C6E07-181C-F531-AB76-7A69E8D65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F084-E4B4-8648-B236-98F6F9CB6B16}" type="datetimeFigureOut">
              <a:rPr kumimoji="1" lang="zh-CN" altLang="en-US" smtClean="0"/>
              <a:t>2022/12/11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4FD3A0-FDB0-6BB3-E0B2-4BECEA911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8BE211-7488-924F-08A1-35E41911B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33F14-4092-D047-B513-4C924A72C2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4264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27DD58-28EC-BD4A-4FD8-E22C5994E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0D59F2-4AC9-3D29-36AE-2AF4E706F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20CD97-3251-F51E-50AB-4F26F53FF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2805CDB-76D7-0A9E-2C4D-085161D484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80CD33B-8969-AC01-94FE-179380FD9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8309218-D16A-D487-CDDC-BFB07E409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F084-E4B4-8648-B236-98F6F9CB6B16}" type="datetimeFigureOut">
              <a:rPr kumimoji="1" lang="zh-CN" altLang="en-US" smtClean="0"/>
              <a:t>2022/12/11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34D63B-BAFA-D20C-B6B2-30C1707A9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0D632AB-2E98-17A1-60F3-FB236B20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33F14-4092-D047-B513-4C924A72C2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6348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85684C-D9E6-413C-FB9C-384AEFDFC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5F3083-3B8B-0E26-D0AE-DCA5B4033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F084-E4B4-8648-B236-98F6F9CB6B16}" type="datetimeFigureOut">
              <a:rPr kumimoji="1" lang="zh-CN" altLang="en-US" smtClean="0"/>
              <a:t>2022/12/11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F6B635D-7D89-318D-2A89-69C5B208D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F143B5-83CA-F8EA-174B-887373ECA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33F14-4092-D047-B513-4C924A72C2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5499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D68F29-D72C-0851-A1AF-4CD7C657D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F084-E4B4-8648-B236-98F6F9CB6B16}" type="datetimeFigureOut">
              <a:rPr kumimoji="1" lang="zh-CN" altLang="en-US" smtClean="0"/>
              <a:t>2022/12/11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1498BE-C51D-0F4E-23AD-27F39159A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0176BD-F5FE-E781-5C80-1C7C737AA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33F14-4092-D047-B513-4C924A72C2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6149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4D737E-859D-F250-A9CC-AB82C0E7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610ADD-5DC9-4362-A18A-21D50572F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34F59B-EF70-8823-DC6B-15FC0C823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B7F357-378E-F29B-CA6C-618489C12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F084-E4B4-8648-B236-98F6F9CB6B16}" type="datetimeFigureOut">
              <a:rPr kumimoji="1" lang="zh-CN" altLang="en-US" smtClean="0"/>
              <a:t>2022/12/11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7DDD75-9376-93F8-D687-70ACA278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B8B625-97EB-0E67-3877-A612C2A3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33F14-4092-D047-B513-4C924A72C2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18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D5E34F-943D-F93D-53EC-647AE591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E787C4D-0269-F47C-E999-85FCA71453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73C325-D2E2-64AB-2CA3-BE58CC1E9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A06AD8-890E-E1DB-7A8C-D9F44A64C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F084-E4B4-8648-B236-98F6F9CB6B16}" type="datetimeFigureOut">
              <a:rPr kumimoji="1" lang="zh-CN" altLang="en-US" smtClean="0"/>
              <a:t>2022/12/11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C78264-02FC-484A-9D7D-388200EB3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8B2F52-BDF8-02B7-310F-BDC73D01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33F14-4092-D047-B513-4C924A72C2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362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2770FE5-3559-4723-6E26-E84509FD0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5F6D48-4901-6EF7-18CE-55B431B22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9BDD09-B7BC-8D3D-7154-CBFD0808A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CF084-E4B4-8648-B236-98F6F9CB6B16}" type="datetimeFigureOut">
              <a:rPr kumimoji="1" lang="zh-CN" altLang="en-US" smtClean="0"/>
              <a:t>2022/12/11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2B45CC-EA0D-8112-80B5-16C965DE2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931B39-2F7F-FC8F-0DE0-2B57B56DE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33F14-4092-D047-B513-4C924A72C2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620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4B1D073B-1E21-DF42-2341-6089BE3F1996}"/>
              </a:ext>
            </a:extLst>
          </p:cNvPr>
          <p:cNvSpPr/>
          <p:nvPr/>
        </p:nvSpPr>
        <p:spPr>
          <a:xfrm>
            <a:off x="4552826" y="630195"/>
            <a:ext cx="1707520" cy="603556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A5DB4BB-F4DF-90DC-23A8-C75BAC7CF5F0}"/>
              </a:ext>
            </a:extLst>
          </p:cNvPr>
          <p:cNvSpPr/>
          <p:nvPr/>
        </p:nvSpPr>
        <p:spPr>
          <a:xfrm>
            <a:off x="4620136" y="85088"/>
            <a:ext cx="1515318" cy="4684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Information strategy</a:t>
            </a:r>
            <a:endParaRPr kumimoji="1" lang="zh-CN" altLang="en-US" sz="1600" dirty="0"/>
          </a:p>
        </p:txBody>
      </p:sp>
      <p:sp>
        <p:nvSpPr>
          <p:cNvPr id="43" name="右箭头 42">
            <a:extLst>
              <a:ext uri="{FF2B5EF4-FFF2-40B4-BE49-F238E27FC236}">
                <a16:creationId xmlns:a16="http://schemas.microsoft.com/office/drawing/2014/main" id="{B869B6DA-C1A4-525B-78FF-29EBE66AE6B2}"/>
              </a:ext>
            </a:extLst>
          </p:cNvPr>
          <p:cNvSpPr/>
          <p:nvPr/>
        </p:nvSpPr>
        <p:spPr>
          <a:xfrm>
            <a:off x="6304468" y="1614456"/>
            <a:ext cx="1037968" cy="57589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5" name="图片 44" descr="草地上有许多树&#10;&#10;描述已自动生成">
            <a:extLst>
              <a:ext uri="{FF2B5EF4-FFF2-40B4-BE49-F238E27FC236}">
                <a16:creationId xmlns:a16="http://schemas.microsoft.com/office/drawing/2014/main" id="{BE24298A-33D2-01E1-2DCB-6CCE15F40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708" y="816581"/>
            <a:ext cx="2644298" cy="1967069"/>
          </a:xfrm>
          <a:prstGeom prst="rect">
            <a:avLst/>
          </a:prstGeom>
        </p:spPr>
      </p:pic>
      <p:pic>
        <p:nvPicPr>
          <p:cNvPr id="47" name="图片 46" descr="山上的风景&#10;&#10;描述已自动生成">
            <a:extLst>
              <a:ext uri="{FF2B5EF4-FFF2-40B4-BE49-F238E27FC236}">
                <a16:creationId xmlns:a16="http://schemas.microsoft.com/office/drawing/2014/main" id="{D1EC75D7-122F-BB1B-2F4E-57DB82299E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15" b="5985"/>
          <a:stretch/>
        </p:blipFill>
        <p:spPr>
          <a:xfrm>
            <a:off x="7367149" y="4301240"/>
            <a:ext cx="2577135" cy="1917107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DC23D570-26EB-AC2C-2B46-F177D1777C17}"/>
              </a:ext>
            </a:extLst>
          </p:cNvPr>
          <p:cNvSpPr/>
          <p:nvPr/>
        </p:nvSpPr>
        <p:spPr>
          <a:xfrm>
            <a:off x="7797615" y="83975"/>
            <a:ext cx="1515318" cy="4775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Technology adoption</a:t>
            </a:r>
            <a:endParaRPr kumimoji="1" lang="zh-CN" altLang="en-US" sz="1600" dirty="0"/>
          </a:p>
        </p:txBody>
      </p:sp>
      <p:sp>
        <p:nvSpPr>
          <p:cNvPr id="50" name="右箭头 49">
            <a:extLst>
              <a:ext uri="{FF2B5EF4-FFF2-40B4-BE49-F238E27FC236}">
                <a16:creationId xmlns:a16="http://schemas.microsoft.com/office/drawing/2014/main" id="{CDEF0EC2-B520-A411-E47E-56B76A36779F}"/>
              </a:ext>
            </a:extLst>
          </p:cNvPr>
          <p:cNvSpPr/>
          <p:nvPr/>
        </p:nvSpPr>
        <p:spPr>
          <a:xfrm>
            <a:off x="3845591" y="3360197"/>
            <a:ext cx="609069" cy="374294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2" name="右箭头 51">
            <a:extLst>
              <a:ext uri="{FF2B5EF4-FFF2-40B4-BE49-F238E27FC236}">
                <a16:creationId xmlns:a16="http://schemas.microsoft.com/office/drawing/2014/main" id="{BD570D7D-A65D-88BF-9F22-EA90E39569CE}"/>
              </a:ext>
            </a:extLst>
          </p:cNvPr>
          <p:cNvSpPr/>
          <p:nvPr/>
        </p:nvSpPr>
        <p:spPr>
          <a:xfrm>
            <a:off x="9164664" y="3312119"/>
            <a:ext cx="1037968" cy="57589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左右箭头标注 52">
            <a:extLst>
              <a:ext uri="{FF2B5EF4-FFF2-40B4-BE49-F238E27FC236}">
                <a16:creationId xmlns:a16="http://schemas.microsoft.com/office/drawing/2014/main" id="{A97B0065-1710-D99C-6288-685E36A539BD}"/>
              </a:ext>
            </a:extLst>
          </p:cNvPr>
          <p:cNvSpPr/>
          <p:nvPr/>
        </p:nvSpPr>
        <p:spPr>
          <a:xfrm rot="5400000">
            <a:off x="9743391" y="2650451"/>
            <a:ext cx="2804810" cy="1739367"/>
          </a:xfrm>
          <a:prstGeom prst="leftRightArrowCallou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8F1C0D9-1944-77A3-4350-2FA7961D6C18}"/>
              </a:ext>
            </a:extLst>
          </p:cNvPr>
          <p:cNvSpPr txBox="1"/>
          <p:nvPr/>
        </p:nvSpPr>
        <p:spPr>
          <a:xfrm>
            <a:off x="10714420" y="336019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Impact</a:t>
            </a: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E3498F36-0005-80DA-144B-9C81B239EADF}"/>
              </a:ext>
            </a:extLst>
          </p:cNvPr>
          <p:cNvSpPr/>
          <p:nvPr/>
        </p:nvSpPr>
        <p:spPr>
          <a:xfrm>
            <a:off x="10311936" y="835087"/>
            <a:ext cx="1680518" cy="1156221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8AC902D-5A08-8045-F348-C270E0AF24DF}"/>
              </a:ext>
            </a:extLst>
          </p:cNvPr>
          <p:cNvSpPr txBox="1"/>
          <p:nvPr/>
        </p:nvSpPr>
        <p:spPr>
          <a:xfrm>
            <a:off x="10415121" y="1007941"/>
            <a:ext cx="1552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technology </a:t>
            </a:r>
          </a:p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Obviously improved </a:t>
            </a:r>
          </a:p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 farmers` </a:t>
            </a:r>
          </a:p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 protection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193F8C54-E780-EC7B-D8CB-D1F2B18545B6}"/>
              </a:ext>
            </a:extLst>
          </p:cNvPr>
          <p:cNvSpPr/>
          <p:nvPr/>
        </p:nvSpPr>
        <p:spPr>
          <a:xfrm>
            <a:off x="10305538" y="5044410"/>
            <a:ext cx="1680518" cy="1156221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B3B465DC-1DC1-ED5B-732D-B708E7F37013}"/>
              </a:ext>
            </a:extLst>
          </p:cNvPr>
          <p:cNvSpPr txBox="1"/>
          <p:nvPr/>
        </p:nvSpPr>
        <p:spPr>
          <a:xfrm>
            <a:off x="10305530" y="5209987"/>
            <a:ext cx="17299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technology </a:t>
            </a:r>
          </a:p>
          <a:p>
            <a:pPr algn="ctr"/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obviously improved </a:t>
            </a:r>
          </a:p>
          <a:p>
            <a:pPr algn="ctr"/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 farmers` </a:t>
            </a:r>
          </a:p>
          <a:p>
            <a:pPr algn="ctr"/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return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右箭头 61">
            <a:extLst>
              <a:ext uri="{FF2B5EF4-FFF2-40B4-BE49-F238E27FC236}">
                <a16:creationId xmlns:a16="http://schemas.microsoft.com/office/drawing/2014/main" id="{3F001718-E5DA-9FBD-3632-9E7648B057D5}"/>
              </a:ext>
            </a:extLst>
          </p:cNvPr>
          <p:cNvSpPr/>
          <p:nvPr/>
        </p:nvSpPr>
        <p:spPr>
          <a:xfrm>
            <a:off x="6299132" y="4978868"/>
            <a:ext cx="1037968" cy="57589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78" name="图片 77" descr="穿着红色格子衬衫、拿着几个红苹果的人的特写">
            <a:extLst>
              <a:ext uri="{FF2B5EF4-FFF2-40B4-BE49-F238E27FC236}">
                <a16:creationId xmlns:a16="http://schemas.microsoft.com/office/drawing/2014/main" id="{23AAC2BB-4261-B635-7F25-243DE87EDE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81" r="5501" b="9766"/>
          <a:stretch/>
        </p:blipFill>
        <p:spPr>
          <a:xfrm>
            <a:off x="2098635" y="2803576"/>
            <a:ext cx="1685833" cy="1220616"/>
          </a:xfrm>
          <a:prstGeom prst="rect">
            <a:avLst/>
          </a:prstGeom>
        </p:spPr>
      </p:pic>
      <p:sp>
        <p:nvSpPr>
          <p:cNvPr id="79" name="左右箭头标注 78">
            <a:extLst>
              <a:ext uri="{FF2B5EF4-FFF2-40B4-BE49-F238E27FC236}">
                <a16:creationId xmlns:a16="http://schemas.microsoft.com/office/drawing/2014/main" id="{2A39FD88-15BD-93D4-2DF1-8723B002E299}"/>
              </a:ext>
            </a:extLst>
          </p:cNvPr>
          <p:cNvSpPr/>
          <p:nvPr/>
        </p:nvSpPr>
        <p:spPr>
          <a:xfrm rot="5400000">
            <a:off x="1339831" y="2682714"/>
            <a:ext cx="3208183" cy="1739367"/>
          </a:xfrm>
          <a:prstGeom prst="leftRightArrowCallou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ABC46351-2C5A-1C53-DBD5-7BD9EF6FB11A}"/>
              </a:ext>
            </a:extLst>
          </p:cNvPr>
          <p:cNvSpPr txBox="1"/>
          <p:nvPr/>
        </p:nvSpPr>
        <p:spPr>
          <a:xfrm>
            <a:off x="2008797" y="4023488"/>
            <a:ext cx="1898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Management decision</a:t>
            </a:r>
            <a:endParaRPr kumimoji="1" lang="zh-CN" altLang="en-US" sz="1400" dirty="0"/>
          </a:p>
        </p:txBody>
      </p:sp>
      <p:sp>
        <p:nvSpPr>
          <p:cNvPr id="81" name="圆角矩形 80">
            <a:extLst>
              <a:ext uri="{FF2B5EF4-FFF2-40B4-BE49-F238E27FC236}">
                <a16:creationId xmlns:a16="http://schemas.microsoft.com/office/drawing/2014/main" id="{8B4EAF88-EA11-A42F-C17C-6A06E17429FB}"/>
              </a:ext>
            </a:extLst>
          </p:cNvPr>
          <p:cNvSpPr/>
          <p:nvPr/>
        </p:nvSpPr>
        <p:spPr>
          <a:xfrm>
            <a:off x="2027125" y="335641"/>
            <a:ext cx="1879949" cy="1501255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85" name="圆角矩形 84">
            <a:extLst>
              <a:ext uri="{FF2B5EF4-FFF2-40B4-BE49-F238E27FC236}">
                <a16:creationId xmlns:a16="http://schemas.microsoft.com/office/drawing/2014/main" id="{15B44D33-B29C-B046-1E9B-86E003B9A521}"/>
              </a:ext>
            </a:extLst>
          </p:cNvPr>
          <p:cNvSpPr/>
          <p:nvPr/>
        </p:nvSpPr>
        <p:spPr>
          <a:xfrm>
            <a:off x="2006184" y="5303062"/>
            <a:ext cx="1854829" cy="136270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55598341-B442-C723-ED5B-FA3A07436297}"/>
              </a:ext>
            </a:extLst>
          </p:cNvPr>
          <p:cNvSpPr txBox="1"/>
          <p:nvPr/>
        </p:nvSpPr>
        <p:spPr>
          <a:xfrm>
            <a:off x="2019221" y="549184"/>
            <a:ext cx="193193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which information </a:t>
            </a:r>
          </a:p>
          <a:p>
            <a:pPr algn="just"/>
            <a:r>
              <a:rPr lang="en-US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source(s) do you use </a:t>
            </a:r>
          </a:p>
          <a:p>
            <a:pPr algn="just"/>
            <a:r>
              <a:rPr lang="en-US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when you decide which </a:t>
            </a:r>
          </a:p>
          <a:p>
            <a:pPr algn="just"/>
            <a:r>
              <a:rPr lang="en-US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fungicide product to use</a:t>
            </a:r>
          </a:p>
          <a:p>
            <a:pPr algn="just"/>
            <a:r>
              <a:rPr lang="en-US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r>
              <a:rPr lang="zh-CN" altLang="zh-C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06A93FD-361A-8F7B-B83A-0FC7C6D0AD16}"/>
              </a:ext>
            </a:extLst>
          </p:cNvPr>
          <p:cNvSpPr txBox="1"/>
          <p:nvPr/>
        </p:nvSpPr>
        <p:spPr>
          <a:xfrm>
            <a:off x="2074239" y="5355743"/>
            <a:ext cx="18774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>
                <a:effectLst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algn="just"/>
            <a:r>
              <a:rPr lang="en-US" altLang="zh-CN" dirty="0">
                <a:cs typeface="Times New Roman" panose="02020603050405020304" pitchFamily="18" charset="0"/>
              </a:rPr>
              <a:t>which information </a:t>
            </a:r>
          </a:p>
          <a:p>
            <a:pPr algn="just"/>
            <a:r>
              <a:rPr lang="en-US" altLang="zh-CN" dirty="0">
                <a:cs typeface="Times New Roman" panose="02020603050405020304" pitchFamily="18" charset="0"/>
              </a:rPr>
              <a:t>sources do you refer to </a:t>
            </a:r>
          </a:p>
          <a:p>
            <a:pPr algn="just"/>
            <a:r>
              <a:rPr lang="en-US" altLang="zh-CN" dirty="0">
                <a:cs typeface="Times New Roman" panose="02020603050405020304" pitchFamily="18" charset="0"/>
              </a:rPr>
              <a:t>when you decide the </a:t>
            </a:r>
          </a:p>
          <a:p>
            <a:pPr algn="just"/>
            <a:r>
              <a:rPr lang="en-US" altLang="zh-CN" dirty="0">
                <a:cs typeface="Times New Roman" panose="02020603050405020304" pitchFamily="18" charset="0"/>
              </a:rPr>
              <a:t>dosage and application </a:t>
            </a:r>
          </a:p>
          <a:p>
            <a:pPr algn="just"/>
            <a:r>
              <a:rPr lang="en-US" altLang="zh-CN" dirty="0">
                <a:cs typeface="Times New Roman" panose="02020603050405020304" pitchFamily="18" charset="0"/>
              </a:rPr>
              <a:t>timing?</a:t>
            </a:r>
            <a:r>
              <a:rPr lang="zh-CN" altLang="zh-CN" dirty="0">
                <a:cs typeface="Times New Roman" panose="02020603050405020304" pitchFamily="18" charset="0"/>
              </a:rPr>
              <a:t> 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89" name="左右箭头标注 88">
            <a:extLst>
              <a:ext uri="{FF2B5EF4-FFF2-40B4-BE49-F238E27FC236}">
                <a16:creationId xmlns:a16="http://schemas.microsoft.com/office/drawing/2014/main" id="{C99CEF03-B5A4-810F-6FA9-83C9FE2DC0D0}"/>
              </a:ext>
            </a:extLst>
          </p:cNvPr>
          <p:cNvSpPr/>
          <p:nvPr/>
        </p:nvSpPr>
        <p:spPr>
          <a:xfrm rot="5400000">
            <a:off x="-685535" y="2682714"/>
            <a:ext cx="3208182" cy="1739367"/>
          </a:xfrm>
          <a:prstGeom prst="leftRightArrowCallou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1" name="图形 90" descr="男农民 纯色填充">
            <a:extLst>
              <a:ext uri="{FF2B5EF4-FFF2-40B4-BE49-F238E27FC236}">
                <a16:creationId xmlns:a16="http://schemas.microsoft.com/office/drawing/2014/main" id="{8023C5C8-F072-D7FD-0EE5-1872E96797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514" y="2940730"/>
            <a:ext cx="914400" cy="914400"/>
          </a:xfrm>
          <a:prstGeom prst="rect">
            <a:avLst/>
          </a:prstGeom>
        </p:spPr>
      </p:pic>
      <p:pic>
        <p:nvPicPr>
          <p:cNvPr id="92" name="图形 91" descr="农场景色 纯色填充">
            <a:extLst>
              <a:ext uri="{FF2B5EF4-FFF2-40B4-BE49-F238E27FC236}">
                <a16:creationId xmlns:a16="http://schemas.microsoft.com/office/drawing/2014/main" id="{AF09BC77-10C2-939B-9284-A929576AF5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7157" y="2965404"/>
            <a:ext cx="914400" cy="914400"/>
          </a:xfrm>
          <a:prstGeom prst="rect">
            <a:avLst/>
          </a:prstGeom>
        </p:spPr>
      </p:pic>
      <p:sp>
        <p:nvSpPr>
          <p:cNvPr id="93" name="文本框 92">
            <a:extLst>
              <a:ext uri="{FF2B5EF4-FFF2-40B4-BE49-F238E27FC236}">
                <a16:creationId xmlns:a16="http://schemas.microsoft.com/office/drawing/2014/main" id="{30C7536C-B6AF-5C33-A949-4AC2A0261849}"/>
              </a:ext>
            </a:extLst>
          </p:cNvPr>
          <p:cNvSpPr txBox="1"/>
          <p:nvPr/>
        </p:nvSpPr>
        <p:spPr>
          <a:xfrm>
            <a:off x="120887" y="3941625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Farmer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C918D1F9-A368-C787-2BD5-2A108F19F162}"/>
              </a:ext>
            </a:extLst>
          </p:cNvPr>
          <p:cNvSpPr txBox="1"/>
          <p:nvPr/>
        </p:nvSpPr>
        <p:spPr>
          <a:xfrm>
            <a:off x="953621" y="3949572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Orchard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圆角矩形 95">
            <a:extLst>
              <a:ext uri="{FF2B5EF4-FFF2-40B4-BE49-F238E27FC236}">
                <a16:creationId xmlns:a16="http://schemas.microsoft.com/office/drawing/2014/main" id="{69796C3C-39F2-6B70-6BC6-BBA1040BBCB5}"/>
              </a:ext>
            </a:extLst>
          </p:cNvPr>
          <p:cNvSpPr/>
          <p:nvPr/>
        </p:nvSpPr>
        <p:spPr>
          <a:xfrm>
            <a:off x="105538" y="453399"/>
            <a:ext cx="1680518" cy="1156221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6BAB7F1A-924D-71E4-D362-7E1119C6654C}"/>
              </a:ext>
            </a:extLst>
          </p:cNvPr>
          <p:cNvSpPr txBox="1"/>
          <p:nvPr/>
        </p:nvSpPr>
        <p:spPr>
          <a:xfrm>
            <a:off x="261324" y="435792"/>
            <a:ext cx="14430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 cooperative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BA763BE8-E628-F6BB-65D8-8DAF5A618B46}"/>
              </a:ext>
            </a:extLst>
          </p:cNvPr>
          <p:cNvSpPr/>
          <p:nvPr/>
        </p:nvSpPr>
        <p:spPr>
          <a:xfrm>
            <a:off x="109998" y="5369073"/>
            <a:ext cx="1680518" cy="1156221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3A145A2A-45AA-F984-7864-C2DADA1A50E4}"/>
              </a:ext>
            </a:extLst>
          </p:cNvPr>
          <p:cNvSpPr txBox="1"/>
          <p:nvPr/>
        </p:nvSpPr>
        <p:spPr>
          <a:xfrm>
            <a:off x="155850" y="5468434"/>
            <a:ext cx="14157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Planting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Pest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2CAACD77-812C-C5EB-DEC7-FD077D07FFEF}"/>
              </a:ext>
            </a:extLst>
          </p:cNvPr>
          <p:cNvSpPr txBox="1"/>
          <p:nvPr/>
        </p:nvSpPr>
        <p:spPr>
          <a:xfrm>
            <a:off x="7937781" y="2819676"/>
            <a:ext cx="1534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Dwarf cultivation</a:t>
            </a:r>
            <a:endParaRPr kumimoji="1"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A55BFB07-3D57-2B68-8CD8-430290ACAFED}"/>
              </a:ext>
            </a:extLst>
          </p:cNvPr>
          <p:cNvSpPr txBox="1"/>
          <p:nvPr/>
        </p:nvSpPr>
        <p:spPr>
          <a:xfrm>
            <a:off x="7942784" y="6237666"/>
            <a:ext cx="169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Virus-free</a:t>
            </a:r>
            <a:r>
              <a: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seedlings</a:t>
            </a:r>
            <a:endParaRPr kumimoji="1"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88F57BB0-F2EF-2F57-32BF-5A1868A773CA}"/>
              </a:ext>
            </a:extLst>
          </p:cNvPr>
          <p:cNvCxnSpPr>
            <a:cxnSpLocks/>
            <a:stCxn id="33" idx="3"/>
            <a:endCxn id="49" idx="1"/>
          </p:cNvCxnSpPr>
          <p:nvPr/>
        </p:nvCxnSpPr>
        <p:spPr>
          <a:xfrm>
            <a:off x="6135454" y="319301"/>
            <a:ext cx="1662161" cy="34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7BCCA743-DF1B-B861-0792-618BE71C7E98}"/>
              </a:ext>
            </a:extLst>
          </p:cNvPr>
          <p:cNvSpPr txBox="1"/>
          <p:nvPr/>
        </p:nvSpPr>
        <p:spPr>
          <a:xfrm>
            <a:off x="6535166" y="34019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Impact</a:t>
            </a:r>
            <a:endParaRPr kumimoji="1" lang="zh-CN" altLang="en-US" dirty="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916CF5BB-67E1-2038-21BC-86BD750A02A5}"/>
              </a:ext>
            </a:extLst>
          </p:cNvPr>
          <p:cNvSpPr txBox="1"/>
          <p:nvPr/>
        </p:nvSpPr>
        <p:spPr>
          <a:xfrm>
            <a:off x="4697842" y="798282"/>
            <a:ext cx="1374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Agri-chemical</a:t>
            </a:r>
          </a:p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</a:t>
            </a:r>
          </a:p>
        </p:txBody>
      </p:sp>
      <p:cxnSp>
        <p:nvCxnSpPr>
          <p:cNvPr id="112" name="直线连接符 111">
            <a:extLst>
              <a:ext uri="{FF2B5EF4-FFF2-40B4-BE49-F238E27FC236}">
                <a16:creationId xmlns:a16="http://schemas.microsoft.com/office/drawing/2014/main" id="{F7B44329-18FF-EADA-4561-750C53D68E91}"/>
              </a:ext>
            </a:extLst>
          </p:cNvPr>
          <p:cNvCxnSpPr/>
          <p:nvPr/>
        </p:nvCxnSpPr>
        <p:spPr>
          <a:xfrm>
            <a:off x="4552826" y="1475480"/>
            <a:ext cx="1707520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>
            <a:extLst>
              <a:ext uri="{FF2B5EF4-FFF2-40B4-BE49-F238E27FC236}">
                <a16:creationId xmlns:a16="http://schemas.microsoft.com/office/drawing/2014/main" id="{2148295E-6186-900F-DF77-EBC349FB8B60}"/>
              </a:ext>
            </a:extLst>
          </p:cNvPr>
          <p:cNvSpPr txBox="1"/>
          <p:nvPr/>
        </p:nvSpPr>
        <p:spPr>
          <a:xfrm>
            <a:off x="4589760" y="1538877"/>
            <a:ext cx="15760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Agricultural</a:t>
            </a:r>
          </a:p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</a:p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</a:t>
            </a:r>
          </a:p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</a:p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</a:p>
        </p:txBody>
      </p:sp>
      <p:cxnSp>
        <p:nvCxnSpPr>
          <p:cNvPr id="114" name="直线连接符 113">
            <a:extLst>
              <a:ext uri="{FF2B5EF4-FFF2-40B4-BE49-F238E27FC236}">
                <a16:creationId xmlns:a16="http://schemas.microsoft.com/office/drawing/2014/main" id="{3667D16F-C132-A7E2-1829-38067C1D6E3C}"/>
              </a:ext>
            </a:extLst>
          </p:cNvPr>
          <p:cNvCxnSpPr/>
          <p:nvPr/>
        </p:nvCxnSpPr>
        <p:spPr>
          <a:xfrm>
            <a:off x="4531129" y="2863117"/>
            <a:ext cx="1707520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F90903D8-3A74-1933-5E0C-F30537BC29F2}"/>
              </a:ext>
            </a:extLst>
          </p:cNvPr>
          <p:cNvSpPr txBox="1"/>
          <p:nvPr/>
        </p:nvSpPr>
        <p:spPr>
          <a:xfrm>
            <a:off x="4768494" y="2973565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expert</a:t>
            </a:r>
          </a:p>
        </p:txBody>
      </p: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77E13EB3-A0DE-4FFA-464E-D14BB47C59F6}"/>
              </a:ext>
            </a:extLst>
          </p:cNvPr>
          <p:cNvCxnSpPr>
            <a:cxnSpLocks/>
          </p:cNvCxnSpPr>
          <p:nvPr/>
        </p:nvCxnSpPr>
        <p:spPr>
          <a:xfrm>
            <a:off x="4589760" y="3410093"/>
            <a:ext cx="1648889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9C7583C9-4BE1-DE01-6B56-4C0A74B48A18}"/>
              </a:ext>
            </a:extLst>
          </p:cNvPr>
          <p:cNvSpPr txBox="1"/>
          <p:nvPr/>
        </p:nvSpPr>
        <p:spPr>
          <a:xfrm>
            <a:off x="4794079" y="3514088"/>
            <a:ext cx="1225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 </a:t>
            </a:r>
          </a:p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cooperatives</a:t>
            </a:r>
          </a:p>
        </p:txBody>
      </p: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7020FA83-09DE-C7E1-9BE5-2CD390273E77}"/>
              </a:ext>
            </a:extLst>
          </p:cNvPr>
          <p:cNvCxnSpPr/>
          <p:nvPr/>
        </p:nvCxnSpPr>
        <p:spPr>
          <a:xfrm>
            <a:off x="4552826" y="4206061"/>
            <a:ext cx="1707520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A3C46AE-D80D-D529-C207-26A99B618626}"/>
              </a:ext>
            </a:extLst>
          </p:cNvPr>
          <p:cNvSpPr txBox="1"/>
          <p:nvPr/>
        </p:nvSpPr>
        <p:spPr>
          <a:xfrm>
            <a:off x="4721973" y="4319814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Farmer peers</a:t>
            </a:r>
          </a:p>
        </p:txBody>
      </p:sp>
      <p:cxnSp>
        <p:nvCxnSpPr>
          <p:cNvPr id="120" name="直线连接符 119">
            <a:extLst>
              <a:ext uri="{FF2B5EF4-FFF2-40B4-BE49-F238E27FC236}">
                <a16:creationId xmlns:a16="http://schemas.microsoft.com/office/drawing/2014/main" id="{002D5B95-5925-13AB-118F-3D3204531AA0}"/>
              </a:ext>
            </a:extLst>
          </p:cNvPr>
          <p:cNvCxnSpPr>
            <a:cxnSpLocks/>
          </p:cNvCxnSpPr>
          <p:nvPr/>
        </p:nvCxnSpPr>
        <p:spPr>
          <a:xfrm>
            <a:off x="4552826" y="4815662"/>
            <a:ext cx="1733949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56B17251-27E1-6DA8-3B36-1072DE06A6AF}"/>
              </a:ext>
            </a:extLst>
          </p:cNvPr>
          <p:cNvSpPr txBox="1"/>
          <p:nvPr/>
        </p:nvSpPr>
        <p:spPr>
          <a:xfrm>
            <a:off x="4768494" y="5027115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media</a:t>
            </a:r>
          </a:p>
        </p:txBody>
      </p:sp>
      <p:cxnSp>
        <p:nvCxnSpPr>
          <p:cNvPr id="122" name="直线连接符 121">
            <a:extLst>
              <a:ext uri="{FF2B5EF4-FFF2-40B4-BE49-F238E27FC236}">
                <a16:creationId xmlns:a16="http://schemas.microsoft.com/office/drawing/2014/main" id="{932AAE4A-86A1-1D22-3888-CC54A654B478}"/>
              </a:ext>
            </a:extLst>
          </p:cNvPr>
          <p:cNvCxnSpPr>
            <a:cxnSpLocks/>
          </p:cNvCxnSpPr>
          <p:nvPr/>
        </p:nvCxnSpPr>
        <p:spPr>
          <a:xfrm>
            <a:off x="4531129" y="5604361"/>
            <a:ext cx="1707520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框 37">
            <a:extLst>
              <a:ext uri="{FF2B5EF4-FFF2-40B4-BE49-F238E27FC236}">
                <a16:creationId xmlns:a16="http://schemas.microsoft.com/office/drawing/2014/main" id="{648701D0-5E8C-38A9-323A-17F31385CC3B}"/>
              </a:ext>
            </a:extLst>
          </p:cNvPr>
          <p:cNvSpPr txBox="1"/>
          <p:nvPr/>
        </p:nvSpPr>
        <p:spPr>
          <a:xfrm>
            <a:off x="4879012" y="5768851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</a:t>
            </a:r>
          </a:p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</a:t>
            </a: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D69C1AAD-24C4-3699-F30A-1AEC2C7C6709}"/>
              </a:ext>
            </a:extLst>
          </p:cNvPr>
          <p:cNvSpPr/>
          <p:nvPr/>
        </p:nvSpPr>
        <p:spPr>
          <a:xfrm>
            <a:off x="1893912" y="48017"/>
            <a:ext cx="10188090" cy="677442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5277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男农民 纯色填充">
            <a:extLst>
              <a:ext uri="{FF2B5EF4-FFF2-40B4-BE49-F238E27FC236}">
                <a16:creationId xmlns:a16="http://schemas.microsoft.com/office/drawing/2014/main" id="{CFF1794F-5E27-DD46-443E-EE5AAB38C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036" y="2307577"/>
            <a:ext cx="1464098" cy="1464098"/>
          </a:xfrm>
          <a:prstGeom prst="rect">
            <a:avLst/>
          </a:prstGeom>
        </p:spPr>
      </p:pic>
      <p:pic>
        <p:nvPicPr>
          <p:cNvPr id="5" name="图形 4" descr="农场景色 纯色填充">
            <a:extLst>
              <a:ext uri="{FF2B5EF4-FFF2-40B4-BE49-F238E27FC236}">
                <a16:creationId xmlns:a16="http://schemas.microsoft.com/office/drawing/2014/main" id="{A97C0832-3DEB-DF45-08E7-1B2F3304D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36" y="4000624"/>
            <a:ext cx="1464098" cy="1464098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2EA438DC-ED4F-1AE3-7739-58D473ECBD39}"/>
              </a:ext>
            </a:extLst>
          </p:cNvPr>
          <p:cNvSpPr/>
          <p:nvPr/>
        </p:nvSpPr>
        <p:spPr>
          <a:xfrm>
            <a:off x="3746866" y="2482275"/>
            <a:ext cx="1791730" cy="963827"/>
          </a:xfrm>
          <a:prstGeom prst="roundRect">
            <a:avLst/>
          </a:prstGeom>
          <a:gradFill>
            <a:gsLst>
              <a:gs pos="0">
                <a:schemeClr val="accent6">
                  <a:lumMod val="60000"/>
                  <a:lumOff val="40000"/>
                  <a:alpha val="29919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8900000" scaled="1"/>
          </a:gra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Management decisions</a:t>
            </a:r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A7ED9B37-EF74-EAB9-7FB1-E436E2F7CA31}"/>
              </a:ext>
            </a:extLst>
          </p:cNvPr>
          <p:cNvSpPr/>
          <p:nvPr/>
        </p:nvSpPr>
        <p:spPr>
          <a:xfrm>
            <a:off x="5136877" y="4177286"/>
            <a:ext cx="1791730" cy="963827"/>
          </a:xfrm>
          <a:prstGeom prst="roundRect">
            <a:avLst/>
          </a:prstGeom>
          <a:gradFill>
            <a:gsLst>
              <a:gs pos="0">
                <a:schemeClr val="accent6">
                  <a:lumMod val="60000"/>
                  <a:lumOff val="40000"/>
                  <a:alpha val="29919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8900000" scaled="1"/>
          </a:gra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Adoption decisions</a:t>
            </a:r>
            <a:endParaRPr kumimoji="1"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BC632BF9-9A14-71B0-3A97-21C118CD441F}"/>
              </a:ext>
            </a:extLst>
          </p:cNvPr>
          <p:cNvSpPr/>
          <p:nvPr/>
        </p:nvSpPr>
        <p:spPr>
          <a:xfrm>
            <a:off x="3746866" y="987265"/>
            <a:ext cx="1791730" cy="9638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strategy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5C82504-42B6-0BEA-D54D-CBF53A753E6C}"/>
              </a:ext>
            </a:extLst>
          </p:cNvPr>
          <p:cNvSpPr/>
          <p:nvPr/>
        </p:nvSpPr>
        <p:spPr>
          <a:xfrm>
            <a:off x="2407375" y="4168908"/>
            <a:ext cx="1791730" cy="963827"/>
          </a:xfrm>
          <a:prstGeom prst="roundRect">
            <a:avLst/>
          </a:prstGeom>
          <a:gradFill>
            <a:gsLst>
              <a:gs pos="0">
                <a:schemeClr val="accent6">
                  <a:lumMod val="60000"/>
                  <a:lumOff val="40000"/>
                  <a:alpha val="29919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8900000" scaled="1"/>
          </a:gra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Management effect</a:t>
            </a:r>
            <a:endParaRPr kumimoji="1" lang="zh-CN" altLang="en-US" dirty="0"/>
          </a:p>
        </p:txBody>
      </p:sp>
      <p:sp>
        <p:nvSpPr>
          <p:cNvPr id="15" name="下箭头 14">
            <a:extLst>
              <a:ext uri="{FF2B5EF4-FFF2-40B4-BE49-F238E27FC236}">
                <a16:creationId xmlns:a16="http://schemas.microsoft.com/office/drawing/2014/main" id="{8E3BD983-CC61-A1EF-4B59-A6DC111A878D}"/>
              </a:ext>
            </a:extLst>
          </p:cNvPr>
          <p:cNvSpPr/>
          <p:nvPr/>
        </p:nvSpPr>
        <p:spPr>
          <a:xfrm rot="5400000">
            <a:off x="4515505" y="4305040"/>
            <a:ext cx="304972" cy="607736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下箭头 16">
            <a:extLst>
              <a:ext uri="{FF2B5EF4-FFF2-40B4-BE49-F238E27FC236}">
                <a16:creationId xmlns:a16="http://schemas.microsoft.com/office/drawing/2014/main" id="{1AC2E67B-984B-FACC-522D-4899F570D81F}"/>
              </a:ext>
            </a:extLst>
          </p:cNvPr>
          <p:cNvSpPr/>
          <p:nvPr/>
        </p:nvSpPr>
        <p:spPr>
          <a:xfrm rot="19065724">
            <a:off x="5273927" y="3467039"/>
            <a:ext cx="304972" cy="607736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下箭头 18">
            <a:extLst>
              <a:ext uri="{FF2B5EF4-FFF2-40B4-BE49-F238E27FC236}">
                <a16:creationId xmlns:a16="http://schemas.microsoft.com/office/drawing/2014/main" id="{BC159B46-7FB9-FB40-305C-9391BC788CF0}"/>
              </a:ext>
            </a:extLst>
          </p:cNvPr>
          <p:cNvSpPr/>
          <p:nvPr/>
        </p:nvSpPr>
        <p:spPr>
          <a:xfrm rot="1963216">
            <a:off x="3812387" y="3504321"/>
            <a:ext cx="304972" cy="607736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F4AAA36-9DB9-CECE-83F5-516141F5F022}"/>
              </a:ext>
            </a:extLst>
          </p:cNvPr>
          <p:cNvSpPr/>
          <p:nvPr/>
        </p:nvSpPr>
        <p:spPr>
          <a:xfrm>
            <a:off x="1879784" y="2156432"/>
            <a:ext cx="5636300" cy="3490606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0" name="图形 29" descr="董事会 纯色填充">
            <a:extLst>
              <a:ext uri="{FF2B5EF4-FFF2-40B4-BE49-F238E27FC236}">
                <a16:creationId xmlns:a16="http://schemas.microsoft.com/office/drawing/2014/main" id="{19A3049F-AEB6-A390-673B-87DE352EB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8041" y="3039626"/>
            <a:ext cx="1161808" cy="1161808"/>
          </a:xfrm>
          <a:prstGeom prst="rect">
            <a:avLst/>
          </a:prstGeom>
        </p:spPr>
      </p:pic>
      <p:pic>
        <p:nvPicPr>
          <p:cNvPr id="36" name="图形 35" descr="男队长 纯色填充">
            <a:extLst>
              <a:ext uri="{FF2B5EF4-FFF2-40B4-BE49-F238E27FC236}">
                <a16:creationId xmlns:a16="http://schemas.microsoft.com/office/drawing/2014/main" id="{6E8ABD67-0609-94F2-80A7-7D39E0DBF8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11734" y="4399434"/>
            <a:ext cx="1161808" cy="1161808"/>
          </a:xfrm>
          <a:prstGeom prst="rect">
            <a:avLst/>
          </a:prstGeom>
        </p:spPr>
      </p:pic>
      <p:pic>
        <p:nvPicPr>
          <p:cNvPr id="38" name="图形 37" descr="管理 纯色填充">
            <a:extLst>
              <a:ext uri="{FF2B5EF4-FFF2-40B4-BE49-F238E27FC236}">
                <a16:creationId xmlns:a16="http://schemas.microsoft.com/office/drawing/2014/main" id="{F43B1819-8541-D1E6-5B63-E4E84D641F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85998" y="1951405"/>
            <a:ext cx="1161809" cy="1161809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F29EBA70-CD91-5209-CB6C-12E00D6F3D8A}"/>
              </a:ext>
            </a:extLst>
          </p:cNvPr>
          <p:cNvSpPr txBox="1"/>
          <p:nvPr/>
        </p:nvSpPr>
        <p:spPr>
          <a:xfrm>
            <a:off x="387188" y="1426782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Farmer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B3D37BE-FEC9-3BF4-BD6D-CD1DE526BEAD}"/>
              </a:ext>
            </a:extLst>
          </p:cNvPr>
          <p:cNvSpPr txBox="1"/>
          <p:nvPr/>
        </p:nvSpPr>
        <p:spPr>
          <a:xfrm>
            <a:off x="7350910" y="1426782"/>
            <a:ext cx="2083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 Staff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A47D74D-650C-0413-50EC-BC8A939A97A7}"/>
              </a:ext>
            </a:extLst>
          </p:cNvPr>
          <p:cNvSpPr/>
          <p:nvPr/>
        </p:nvSpPr>
        <p:spPr>
          <a:xfrm>
            <a:off x="9219763" y="2156432"/>
            <a:ext cx="2780733" cy="3490606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426B2469-BF78-9905-A82A-35C83B1570F6}"/>
              </a:ext>
            </a:extLst>
          </p:cNvPr>
          <p:cNvSpPr/>
          <p:nvPr/>
        </p:nvSpPr>
        <p:spPr>
          <a:xfrm>
            <a:off x="9714264" y="997798"/>
            <a:ext cx="1791730" cy="9638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Implication</a:t>
            </a:r>
            <a:endParaRPr kumimoji="1" lang="en-US" altLang="zh-C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4846591-03FD-81A8-1037-B9025EB762C4}"/>
              </a:ext>
            </a:extLst>
          </p:cNvPr>
          <p:cNvSpPr txBox="1"/>
          <p:nvPr/>
        </p:nvSpPr>
        <p:spPr>
          <a:xfrm>
            <a:off x="9508573" y="2156432"/>
            <a:ext cx="228582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conomic benefits of new technologies are critical for acceptance of new technology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Precise  directions for technology extension and the cautions needing to be taken.</a:t>
            </a:r>
            <a:r>
              <a:rPr lang="zh-C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右箭头 44">
            <a:extLst>
              <a:ext uri="{FF2B5EF4-FFF2-40B4-BE49-F238E27FC236}">
                <a16:creationId xmlns:a16="http://schemas.microsoft.com/office/drawing/2014/main" id="{126792A2-D129-F64A-C2D7-C4A9A9FBF065}"/>
              </a:ext>
            </a:extLst>
          </p:cNvPr>
          <p:cNvSpPr/>
          <p:nvPr/>
        </p:nvSpPr>
        <p:spPr>
          <a:xfrm>
            <a:off x="1558006" y="2929426"/>
            <a:ext cx="782439" cy="164818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29919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右箭头 46">
            <a:extLst>
              <a:ext uri="{FF2B5EF4-FFF2-40B4-BE49-F238E27FC236}">
                <a16:creationId xmlns:a16="http://schemas.microsoft.com/office/drawing/2014/main" id="{7CD90CA9-A560-1F39-5ED1-28B7481B5850}"/>
              </a:ext>
            </a:extLst>
          </p:cNvPr>
          <p:cNvSpPr/>
          <p:nvPr/>
        </p:nvSpPr>
        <p:spPr>
          <a:xfrm>
            <a:off x="7004963" y="2929426"/>
            <a:ext cx="743138" cy="164818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30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4072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137</Words>
  <Application>Microsoft Macintosh PowerPoint</Application>
  <PresentationFormat>宽屏</PresentationFormat>
  <Paragraphs>62</Paragraphs>
  <Slides>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 linjia</dc:creator>
  <cp:lastModifiedBy>Yao linjia</cp:lastModifiedBy>
  <cp:revision>6</cp:revision>
  <dcterms:created xsi:type="dcterms:W3CDTF">2022-12-11T08:01:32Z</dcterms:created>
  <dcterms:modified xsi:type="dcterms:W3CDTF">2022-12-11T13:40:33Z</dcterms:modified>
</cp:coreProperties>
</file>